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Bebas Neue Bold" charset="1" panose="020B0606020202050201"/>
      <p:regular r:id="rId32"/>
    </p:embeddedFont>
    <p:embeddedFont>
      <p:font typeface="Bebas Neue" charset="1" panose="00000500000000000000"/>
      <p:regular r:id="rId33"/>
    </p:embeddedFont>
    <p:embeddedFont>
      <p:font typeface="Kulachat Serif" charset="1" panose="00000000000000000000"/>
      <p:regular r:id="rId34"/>
    </p:embeddedFont>
    <p:embeddedFont>
      <p:font typeface="Kulachat Serif Light" charset="1" panose="00000000000000000000"/>
      <p:regular r:id="rId35"/>
    </p:embeddedFont>
    <p:embeddedFont>
      <p:font typeface="Open Sans Bold" charset="1" panose="020B0806030504020204"/>
      <p:regular r:id="rId36"/>
    </p:embeddedFont>
    <p:embeddedFont>
      <p:font typeface="Kulachat Serif Bold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document/d/1QKVaVEi19mnFWtnncpMM8qDpDT4Ur4iBSJdrY33cFEI/edit?usp=sharing" TargetMode="External" Type="http://schemas.openxmlformats.org/officeDocument/2006/relationships/hyperlink"/><Relationship Id="rId3" Target="../media/image19.png" Type="http://schemas.openxmlformats.org/officeDocument/2006/relationships/image"/><Relationship Id="rId4" Target="https://docs.google.com/document/d/1QKVaVEi19mnFWtnncpMM8qDpDT4Ur4iBSJdrY33cFEI/edit?usp=sharing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73920" y="-78255"/>
            <a:ext cx="859551" cy="10443511"/>
            <a:chOff x="0" y="0"/>
            <a:chExt cx="226384" cy="2750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384" cy="2750554"/>
            </a:xfrm>
            <a:custGeom>
              <a:avLst/>
              <a:gdLst/>
              <a:ahLst/>
              <a:cxnLst/>
              <a:rect r="r" b="b" t="t" l="l"/>
              <a:pathLst>
                <a:path h="2750554" w="226384">
                  <a:moveTo>
                    <a:pt x="0" y="0"/>
                  </a:moveTo>
                  <a:lnTo>
                    <a:pt x="226384" y="0"/>
                  </a:lnTo>
                  <a:lnTo>
                    <a:pt x="226384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384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94794" y="-131019"/>
            <a:ext cx="6435086" cy="10443511"/>
            <a:chOff x="0" y="0"/>
            <a:chExt cx="1694837" cy="27505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4837" cy="2750554"/>
            </a:xfrm>
            <a:custGeom>
              <a:avLst/>
              <a:gdLst/>
              <a:ahLst/>
              <a:cxnLst/>
              <a:rect r="r" b="b" t="t" l="l"/>
              <a:pathLst>
                <a:path h="2750554" w="1694837">
                  <a:moveTo>
                    <a:pt x="0" y="0"/>
                  </a:moveTo>
                  <a:lnTo>
                    <a:pt x="1694837" y="0"/>
                  </a:lnTo>
                  <a:lnTo>
                    <a:pt x="1694837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94837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13155" y="4082735"/>
            <a:ext cx="2121529" cy="21215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870569" y="1028700"/>
            <a:ext cx="2883536" cy="8418897"/>
          </a:xfrm>
          <a:custGeom>
            <a:avLst/>
            <a:gdLst/>
            <a:ahLst/>
            <a:cxnLst/>
            <a:rect r="r" b="b" t="t" l="l"/>
            <a:pathLst>
              <a:path h="8418897" w="2883536">
                <a:moveTo>
                  <a:pt x="0" y="0"/>
                </a:moveTo>
                <a:lnTo>
                  <a:pt x="2883536" y="0"/>
                </a:lnTo>
                <a:lnTo>
                  <a:pt x="2883536" y="8418897"/>
                </a:lnTo>
                <a:lnTo>
                  <a:pt x="0" y="8418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616" t="-71218" r="-2764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56694"/>
            <a:ext cx="9773720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7499" spc="487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PAGINA WEB PARA LA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125500"/>
            <a:ext cx="9773720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19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TIENDA VIKID'S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404290"/>
            <a:ext cx="9773720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B0C3F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INTEGRANTES</a:t>
            </a:r>
          </a:p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5B0C3F"/>
                </a:solidFill>
                <a:latin typeface="Kulachat Serif Light"/>
                <a:ea typeface="Kulachat Serif Light"/>
                <a:cs typeface="Kulachat Serif Light"/>
                <a:sym typeface="Kulachat Serif Light"/>
              </a:rPr>
              <a:t>NICOLLE CHECASACA FERMIN</a:t>
            </a:r>
          </a:p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5B0C3F"/>
                </a:solidFill>
                <a:latin typeface="Kulachat Serif Light"/>
                <a:ea typeface="Kulachat Serif Light"/>
                <a:cs typeface="Kulachat Serif Light"/>
                <a:sym typeface="Kulachat Serif Light"/>
              </a:rPr>
              <a:t>CESAR SUCLUPE SANDOVAL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880" y="0"/>
            <a:ext cx="6536721" cy="10287000"/>
            <a:chOff x="0" y="0"/>
            <a:chExt cx="172160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16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1606">
                  <a:moveTo>
                    <a:pt x="0" y="0"/>
                  </a:moveTo>
                  <a:lnTo>
                    <a:pt x="1721606" y="0"/>
                  </a:lnTo>
                  <a:lnTo>
                    <a:pt x="17216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16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60765" y="6915475"/>
            <a:ext cx="2183809" cy="21838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165849" y="5970293"/>
            <a:ext cx="2183809" cy="4074174"/>
            <a:chOff x="0" y="0"/>
            <a:chExt cx="660400" cy="1232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232060"/>
            </a:xfrm>
            <a:custGeom>
              <a:avLst/>
              <a:gdLst/>
              <a:ahLst/>
              <a:cxnLst/>
              <a:rect r="r" b="b" t="t" l="l"/>
              <a:pathLst>
                <a:path h="123206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7815"/>
                  </a:cubicBezTo>
                  <a:lnTo>
                    <a:pt x="660400" y="1232060"/>
                  </a:lnTo>
                  <a:lnTo>
                    <a:pt x="0" y="1232060"/>
                  </a:lnTo>
                  <a:lnTo>
                    <a:pt x="0" y="33847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8900"/>
              <a:ext cx="660400" cy="1143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2786983" y="4859960"/>
            <a:ext cx="720874" cy="6294841"/>
            <a:chOff x="0" y="0"/>
            <a:chExt cx="189860" cy="16579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1657901"/>
            </a:xfrm>
            <a:custGeom>
              <a:avLst/>
              <a:gdLst/>
              <a:ahLst/>
              <a:cxnLst/>
              <a:rect r="r" b="b" t="t" l="l"/>
              <a:pathLst>
                <a:path h="1657901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1657901"/>
                  </a:lnTo>
                  <a:lnTo>
                    <a:pt x="0" y="1657901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16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87718" y="1892694"/>
            <a:ext cx="17912563" cy="8194998"/>
          </a:xfrm>
          <a:custGeom>
            <a:avLst/>
            <a:gdLst/>
            <a:ahLst/>
            <a:cxnLst/>
            <a:rect r="r" b="b" t="t" l="l"/>
            <a:pathLst>
              <a:path h="8194998" w="17912563">
                <a:moveTo>
                  <a:pt x="0" y="0"/>
                </a:moveTo>
                <a:lnTo>
                  <a:pt x="17912564" y="0"/>
                </a:lnTo>
                <a:lnTo>
                  <a:pt x="17912564" y="8194998"/>
                </a:lnTo>
                <a:lnTo>
                  <a:pt x="0" y="819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0358" y="532525"/>
            <a:ext cx="4654125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Modelo de Base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82200" y="365125"/>
            <a:ext cx="782169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Kulachat Serif Bold"/>
                <a:ea typeface="Kulachat Serif Bold"/>
                <a:cs typeface="Kulachat Serif Bold"/>
                <a:sym typeface="Kulachat Serif Bold"/>
              </a:rPr>
              <a:t>Diagrama de clases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880" y="0"/>
            <a:ext cx="6536721" cy="10287000"/>
            <a:chOff x="0" y="0"/>
            <a:chExt cx="172160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16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1606">
                  <a:moveTo>
                    <a:pt x="0" y="0"/>
                  </a:moveTo>
                  <a:lnTo>
                    <a:pt x="1721606" y="0"/>
                  </a:lnTo>
                  <a:lnTo>
                    <a:pt x="17216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16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60765" y="6915475"/>
            <a:ext cx="2183809" cy="21838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165849" y="5970293"/>
            <a:ext cx="2183809" cy="4074174"/>
            <a:chOff x="0" y="0"/>
            <a:chExt cx="660400" cy="1232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232060"/>
            </a:xfrm>
            <a:custGeom>
              <a:avLst/>
              <a:gdLst/>
              <a:ahLst/>
              <a:cxnLst/>
              <a:rect r="r" b="b" t="t" l="l"/>
              <a:pathLst>
                <a:path h="123206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7815"/>
                  </a:cubicBezTo>
                  <a:lnTo>
                    <a:pt x="660400" y="1232060"/>
                  </a:lnTo>
                  <a:lnTo>
                    <a:pt x="0" y="1232060"/>
                  </a:lnTo>
                  <a:lnTo>
                    <a:pt x="0" y="33847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8900"/>
              <a:ext cx="660400" cy="1143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2786983" y="4859960"/>
            <a:ext cx="720874" cy="6294841"/>
            <a:chOff x="0" y="0"/>
            <a:chExt cx="189860" cy="16579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1657901"/>
            </a:xfrm>
            <a:custGeom>
              <a:avLst/>
              <a:gdLst/>
              <a:ahLst/>
              <a:cxnLst/>
              <a:rect r="r" b="b" t="t" l="l"/>
              <a:pathLst>
                <a:path h="1657901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1657901"/>
                  </a:lnTo>
                  <a:lnTo>
                    <a:pt x="0" y="1657901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16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1140" y="3038861"/>
            <a:ext cx="18256860" cy="7010917"/>
          </a:xfrm>
          <a:custGeom>
            <a:avLst/>
            <a:gdLst/>
            <a:ahLst/>
            <a:cxnLst/>
            <a:rect r="r" b="b" t="t" l="l"/>
            <a:pathLst>
              <a:path h="7010917" w="18256860">
                <a:moveTo>
                  <a:pt x="0" y="0"/>
                </a:moveTo>
                <a:lnTo>
                  <a:pt x="18256860" y="0"/>
                </a:lnTo>
                <a:lnTo>
                  <a:pt x="18256860" y="7010917"/>
                </a:lnTo>
                <a:lnTo>
                  <a:pt x="0" y="7010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72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135776"/>
            <a:ext cx="4654125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Modelo de Base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40295" y="1190035"/>
            <a:ext cx="70675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Kulachat Serif Bold"/>
                <a:ea typeface="Kulachat Serif Bold"/>
                <a:cs typeface="Kulachat Serif Bold"/>
                <a:sym typeface="Kulachat Serif Bold"/>
              </a:rPr>
              <a:t>Modelo Conceptual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880" y="0"/>
            <a:ext cx="6536721" cy="10287000"/>
            <a:chOff x="0" y="0"/>
            <a:chExt cx="172160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16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1606">
                  <a:moveTo>
                    <a:pt x="0" y="0"/>
                  </a:moveTo>
                  <a:lnTo>
                    <a:pt x="1721606" y="0"/>
                  </a:lnTo>
                  <a:lnTo>
                    <a:pt x="17216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16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60765" y="6915475"/>
            <a:ext cx="2183809" cy="21838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165849" y="5970293"/>
            <a:ext cx="2183809" cy="4074174"/>
            <a:chOff x="0" y="0"/>
            <a:chExt cx="660400" cy="1232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232060"/>
            </a:xfrm>
            <a:custGeom>
              <a:avLst/>
              <a:gdLst/>
              <a:ahLst/>
              <a:cxnLst/>
              <a:rect r="r" b="b" t="t" l="l"/>
              <a:pathLst>
                <a:path h="123206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7815"/>
                  </a:cubicBezTo>
                  <a:lnTo>
                    <a:pt x="660400" y="1232060"/>
                  </a:lnTo>
                  <a:lnTo>
                    <a:pt x="0" y="1232060"/>
                  </a:lnTo>
                  <a:lnTo>
                    <a:pt x="0" y="33847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8900"/>
              <a:ext cx="660400" cy="1143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2786983" y="4859960"/>
            <a:ext cx="720874" cy="6294841"/>
            <a:chOff x="0" y="0"/>
            <a:chExt cx="189860" cy="16579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1657901"/>
            </a:xfrm>
            <a:custGeom>
              <a:avLst/>
              <a:gdLst/>
              <a:ahLst/>
              <a:cxnLst/>
              <a:rect r="r" b="b" t="t" l="l"/>
              <a:pathLst>
                <a:path h="1657901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1657901"/>
                  </a:lnTo>
                  <a:lnTo>
                    <a:pt x="0" y="1657901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16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23114" y="662067"/>
            <a:ext cx="4654125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Modelo de Base de datos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5482" y="365125"/>
            <a:ext cx="610215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Kulachat Serif Bold"/>
                <a:ea typeface="Kulachat Serif Bold"/>
                <a:cs typeface="Kulachat Serif Bold"/>
                <a:sym typeface="Kulachat Serif Bold"/>
              </a:rPr>
              <a:t>Modelo Lógico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1140" y="2026304"/>
            <a:ext cx="18511363" cy="8260696"/>
          </a:xfrm>
          <a:custGeom>
            <a:avLst/>
            <a:gdLst/>
            <a:ahLst/>
            <a:cxnLst/>
            <a:rect r="r" b="b" t="t" l="l"/>
            <a:pathLst>
              <a:path h="8260696" w="18511363">
                <a:moveTo>
                  <a:pt x="0" y="0"/>
                </a:moveTo>
                <a:lnTo>
                  <a:pt x="18511363" y="0"/>
                </a:lnTo>
                <a:lnTo>
                  <a:pt x="18511363" y="8260696"/>
                </a:lnTo>
                <a:lnTo>
                  <a:pt x="0" y="826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880" y="0"/>
            <a:ext cx="6536721" cy="10287000"/>
            <a:chOff x="0" y="0"/>
            <a:chExt cx="1721606" cy="2709333"/>
          </a:xfrm>
        </p:grpSpPr>
        <p:sp>
          <p:nvSpPr>
            <p:cNvPr name="Freeform 3" id="3">
              <a:hlinkClick r:id="rId2" tooltip="https://docs.google.com/document/d/1QKVaVEi19mnFWtnncpMM8qDpDT4Ur4iBSJdrY33cFEI/edit?usp=sharing"/>
            </p:cNvPr>
            <p:cNvSpPr/>
            <p:nvPr/>
          </p:nvSpPr>
          <p:spPr>
            <a:xfrm flipH="false" flipV="false" rot="0">
              <a:off x="0" y="0"/>
              <a:ext cx="17216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1606">
                  <a:moveTo>
                    <a:pt x="0" y="0"/>
                  </a:moveTo>
                  <a:lnTo>
                    <a:pt x="1721606" y="0"/>
                  </a:lnTo>
                  <a:lnTo>
                    <a:pt x="17216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16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60765" y="6915475"/>
            <a:ext cx="2183809" cy="21838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165849" y="5970293"/>
            <a:ext cx="2183809" cy="4074174"/>
            <a:chOff x="0" y="0"/>
            <a:chExt cx="660400" cy="1232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232060"/>
            </a:xfrm>
            <a:custGeom>
              <a:avLst/>
              <a:gdLst/>
              <a:ahLst/>
              <a:cxnLst/>
              <a:rect r="r" b="b" t="t" l="l"/>
              <a:pathLst>
                <a:path h="123206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7815"/>
                  </a:cubicBezTo>
                  <a:lnTo>
                    <a:pt x="660400" y="1232060"/>
                  </a:lnTo>
                  <a:lnTo>
                    <a:pt x="0" y="1232060"/>
                  </a:lnTo>
                  <a:lnTo>
                    <a:pt x="0" y="33847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8900"/>
              <a:ext cx="660400" cy="1143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2786983" y="4859960"/>
            <a:ext cx="720874" cy="6294841"/>
            <a:chOff x="0" y="0"/>
            <a:chExt cx="189860" cy="16579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1657901"/>
            </a:xfrm>
            <a:custGeom>
              <a:avLst/>
              <a:gdLst/>
              <a:ahLst/>
              <a:cxnLst/>
              <a:rect r="r" b="b" t="t" l="l"/>
              <a:pathLst>
                <a:path h="1657901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1657901"/>
                  </a:lnTo>
                  <a:lnTo>
                    <a:pt x="0" y="1657901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16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56364" y="1975960"/>
            <a:ext cx="18400727" cy="7521297"/>
          </a:xfrm>
          <a:custGeom>
            <a:avLst/>
            <a:gdLst/>
            <a:ahLst/>
            <a:cxnLst/>
            <a:rect r="r" b="b" t="t" l="l"/>
            <a:pathLst>
              <a:path h="7521297" w="18400727">
                <a:moveTo>
                  <a:pt x="0" y="0"/>
                </a:moveTo>
                <a:lnTo>
                  <a:pt x="18400728" y="0"/>
                </a:lnTo>
                <a:lnTo>
                  <a:pt x="18400728" y="7521297"/>
                </a:lnTo>
                <a:lnTo>
                  <a:pt x="0" y="752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443866"/>
            <a:ext cx="4654125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Modelo de Base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36452" y="365125"/>
            <a:ext cx="708259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Kulachat Serif Bold"/>
                <a:ea typeface="Kulachat Serif Bold"/>
                <a:cs typeface="Kulachat Serif Bold"/>
                <a:sym typeface="Kulachat Serif Bold"/>
              </a:rPr>
              <a:t>Modelo Físico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34127" y="9638778"/>
            <a:ext cx="1112080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  <a:hlinkClick r:id="rId4" tooltip="https://docs.google.com/document/d/1QKVaVEi19mnFWtnncpMM8qDpDT4Ur4iBSJdrY33cFEI/edit?usp=sharing"/>
              </a:rPr>
              <a:t>Link de código base de datos: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6629" y="488576"/>
            <a:ext cx="9230016" cy="9442472"/>
          </a:xfrm>
          <a:custGeom>
            <a:avLst/>
            <a:gdLst/>
            <a:ahLst/>
            <a:cxnLst/>
            <a:rect r="r" b="b" t="t" l="l"/>
            <a:pathLst>
              <a:path h="9442472" w="9230016">
                <a:moveTo>
                  <a:pt x="0" y="0"/>
                </a:moveTo>
                <a:lnTo>
                  <a:pt x="9230016" y="0"/>
                </a:lnTo>
                <a:lnTo>
                  <a:pt x="9230016" y="9442472"/>
                </a:lnTo>
                <a:lnTo>
                  <a:pt x="0" y="944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515099" y="4877753"/>
            <a:ext cx="5641976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Página Principal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7333" y="306895"/>
            <a:ext cx="9413839" cy="9630526"/>
          </a:xfrm>
          <a:custGeom>
            <a:avLst/>
            <a:gdLst/>
            <a:ahLst/>
            <a:cxnLst/>
            <a:rect r="r" b="b" t="t" l="l"/>
            <a:pathLst>
              <a:path h="9630526" w="9413839">
                <a:moveTo>
                  <a:pt x="0" y="0"/>
                </a:moveTo>
                <a:lnTo>
                  <a:pt x="9413839" y="0"/>
                </a:lnTo>
                <a:lnTo>
                  <a:pt x="9413839" y="9630526"/>
                </a:lnTo>
                <a:lnTo>
                  <a:pt x="0" y="9630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03050" y="4877753"/>
            <a:ext cx="3042661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Catálogo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264434" y="408265"/>
            <a:ext cx="11447486" cy="9716054"/>
          </a:xfrm>
          <a:custGeom>
            <a:avLst/>
            <a:gdLst/>
            <a:ahLst/>
            <a:cxnLst/>
            <a:rect r="r" b="b" t="t" l="l"/>
            <a:pathLst>
              <a:path h="9716054" w="11447486">
                <a:moveTo>
                  <a:pt x="0" y="0"/>
                </a:moveTo>
                <a:lnTo>
                  <a:pt x="11447486" y="0"/>
                </a:lnTo>
                <a:lnTo>
                  <a:pt x="11447486" y="9716054"/>
                </a:lnTo>
                <a:lnTo>
                  <a:pt x="0" y="9716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9788" y="965775"/>
            <a:ext cx="9794128" cy="8312766"/>
          </a:xfrm>
          <a:custGeom>
            <a:avLst/>
            <a:gdLst/>
            <a:ahLst/>
            <a:cxnLst/>
            <a:rect r="r" b="b" t="t" l="l"/>
            <a:pathLst>
              <a:path h="8312766" w="9794128">
                <a:moveTo>
                  <a:pt x="0" y="0"/>
                </a:moveTo>
                <a:lnTo>
                  <a:pt x="9794127" y="0"/>
                </a:lnTo>
                <a:lnTo>
                  <a:pt x="9794127" y="8312765"/>
                </a:lnTo>
                <a:lnTo>
                  <a:pt x="0" y="831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03050" y="4877753"/>
            <a:ext cx="3042661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CARRITO DE COMPRAS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8781" y="488576"/>
            <a:ext cx="9370993" cy="9347565"/>
          </a:xfrm>
          <a:custGeom>
            <a:avLst/>
            <a:gdLst/>
            <a:ahLst/>
            <a:cxnLst/>
            <a:rect r="r" b="b" t="t" l="l"/>
            <a:pathLst>
              <a:path h="9347565" w="9370993">
                <a:moveTo>
                  <a:pt x="0" y="0"/>
                </a:moveTo>
                <a:lnTo>
                  <a:pt x="9370992" y="0"/>
                </a:lnTo>
                <a:lnTo>
                  <a:pt x="9370992" y="9347565"/>
                </a:lnTo>
                <a:lnTo>
                  <a:pt x="0" y="9347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03050" y="4877753"/>
            <a:ext cx="3042661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PROCESO DE PEDIDO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9231" y="488576"/>
            <a:ext cx="9350711" cy="9327334"/>
          </a:xfrm>
          <a:custGeom>
            <a:avLst/>
            <a:gdLst/>
            <a:ahLst/>
            <a:cxnLst/>
            <a:rect r="r" b="b" t="t" l="l"/>
            <a:pathLst>
              <a:path h="9327334" w="9350711">
                <a:moveTo>
                  <a:pt x="0" y="0"/>
                </a:moveTo>
                <a:lnTo>
                  <a:pt x="9350711" y="0"/>
                </a:lnTo>
                <a:lnTo>
                  <a:pt x="9350711" y="9327334"/>
                </a:lnTo>
                <a:lnTo>
                  <a:pt x="0" y="9327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93357" y="5156566"/>
            <a:ext cx="3042661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Contacto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58934" y="0"/>
            <a:ext cx="3657300" cy="10287000"/>
          </a:xfrm>
          <a:custGeom>
            <a:avLst/>
            <a:gdLst/>
            <a:ahLst/>
            <a:cxnLst/>
            <a:rect r="r" b="b" t="t" l="l"/>
            <a:pathLst>
              <a:path h="10287000" w="3657300">
                <a:moveTo>
                  <a:pt x="0" y="0"/>
                </a:moveTo>
                <a:lnTo>
                  <a:pt x="3657300" y="0"/>
                </a:lnTo>
                <a:lnTo>
                  <a:pt x="3657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111" r="0" b="-158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0689" y="2768453"/>
            <a:ext cx="9848313" cy="463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4"/>
              </a:lnSpc>
            </a:pPr>
            <a:r>
              <a:rPr lang="en-US" sz="3393" spc="67">
                <a:solidFill>
                  <a:srgbClr val="5B0C3F"/>
                </a:solidFill>
                <a:latin typeface="Kulachat Serif Light"/>
                <a:ea typeface="Kulachat Serif Light"/>
                <a:cs typeface="Kulachat Serif Light"/>
                <a:sym typeface="Kulachat Serif Light"/>
              </a:rPr>
              <a:t>La empresa Vikid’s comercializa jeans para niñas entre los 6 y 14 años, cuentan con una gran variedad de diseños, tallas, colores y precios. Con la finalidad de aumentar las ventas y el conocimiento de los usuarios sobre la marca se creará una página web en donde se puedan visualizar los productos y toda la información que necesitan los clientes.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0689" y="1219200"/>
            <a:ext cx="8705235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Introducción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5416" y="2069876"/>
            <a:ext cx="8950292" cy="7188424"/>
          </a:xfrm>
          <a:custGeom>
            <a:avLst/>
            <a:gdLst/>
            <a:ahLst/>
            <a:cxnLst/>
            <a:rect r="r" b="b" t="t" l="l"/>
            <a:pathLst>
              <a:path h="7188424" w="8950292">
                <a:moveTo>
                  <a:pt x="0" y="0"/>
                </a:moveTo>
                <a:lnTo>
                  <a:pt x="8950292" y="0"/>
                </a:lnTo>
                <a:lnTo>
                  <a:pt x="8950292" y="7188424"/>
                </a:lnTo>
                <a:lnTo>
                  <a:pt x="0" y="7188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93357" y="5156566"/>
            <a:ext cx="3042661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Nosotros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0802" y="1590298"/>
            <a:ext cx="9259159" cy="7106405"/>
          </a:xfrm>
          <a:custGeom>
            <a:avLst/>
            <a:gdLst/>
            <a:ahLst/>
            <a:cxnLst/>
            <a:rect r="r" b="b" t="t" l="l"/>
            <a:pathLst>
              <a:path h="7106405" w="9259159">
                <a:moveTo>
                  <a:pt x="0" y="0"/>
                </a:moveTo>
                <a:lnTo>
                  <a:pt x="9259159" y="0"/>
                </a:lnTo>
                <a:lnTo>
                  <a:pt x="9259159" y="7106404"/>
                </a:lnTo>
                <a:lnTo>
                  <a:pt x="0" y="7106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515099" y="3994740"/>
            <a:ext cx="4910508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ADMINISTRADOR - INICIAR SESIÓN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2676" y="1323799"/>
            <a:ext cx="15846624" cy="8636410"/>
          </a:xfrm>
          <a:custGeom>
            <a:avLst/>
            <a:gdLst/>
            <a:ahLst/>
            <a:cxnLst/>
            <a:rect r="r" b="b" t="t" l="l"/>
            <a:pathLst>
              <a:path h="8636410" w="15846624">
                <a:moveTo>
                  <a:pt x="0" y="0"/>
                </a:moveTo>
                <a:lnTo>
                  <a:pt x="15846624" y="0"/>
                </a:lnTo>
                <a:lnTo>
                  <a:pt x="15846624" y="8636411"/>
                </a:lnTo>
                <a:lnTo>
                  <a:pt x="0" y="863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3630" y="443866"/>
            <a:ext cx="9509379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ADMINISTRADOR - CREAR PRODUCTO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3630" y="3422253"/>
            <a:ext cx="16985786" cy="4161518"/>
          </a:xfrm>
          <a:custGeom>
            <a:avLst/>
            <a:gdLst/>
            <a:ahLst/>
            <a:cxnLst/>
            <a:rect r="r" b="b" t="t" l="l"/>
            <a:pathLst>
              <a:path h="4161518" w="16985786">
                <a:moveTo>
                  <a:pt x="0" y="0"/>
                </a:moveTo>
                <a:lnTo>
                  <a:pt x="16985786" y="0"/>
                </a:lnTo>
                <a:lnTo>
                  <a:pt x="16985786" y="4161518"/>
                </a:lnTo>
                <a:lnTo>
                  <a:pt x="0" y="4161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3630" y="443866"/>
            <a:ext cx="9509379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ADMINISTRADOR - Ventas registradas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3944638"/>
            <a:ext cx="16306944" cy="3893283"/>
          </a:xfrm>
          <a:custGeom>
            <a:avLst/>
            <a:gdLst/>
            <a:ahLst/>
            <a:cxnLst/>
            <a:rect r="r" b="b" t="t" l="l"/>
            <a:pathLst>
              <a:path h="3893283" w="16306944">
                <a:moveTo>
                  <a:pt x="0" y="0"/>
                </a:moveTo>
                <a:lnTo>
                  <a:pt x="16306944" y="0"/>
                </a:lnTo>
                <a:lnTo>
                  <a:pt x="16306944" y="3893283"/>
                </a:lnTo>
                <a:lnTo>
                  <a:pt x="0" y="3893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3630" y="443866"/>
            <a:ext cx="9509379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ADMINISTRADOR - Productos inactivos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3009" y="-156511"/>
            <a:ext cx="8497389" cy="10557337"/>
            <a:chOff x="0" y="0"/>
            <a:chExt cx="2237996" cy="2780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7996" cy="2780533"/>
            </a:xfrm>
            <a:custGeom>
              <a:avLst/>
              <a:gdLst/>
              <a:ahLst/>
              <a:cxnLst/>
              <a:rect r="r" b="b" t="t" l="l"/>
              <a:pathLst>
                <a:path h="2780533" w="2237996">
                  <a:moveTo>
                    <a:pt x="0" y="0"/>
                  </a:moveTo>
                  <a:lnTo>
                    <a:pt x="2237996" y="0"/>
                  </a:lnTo>
                  <a:lnTo>
                    <a:pt x="2237996" y="2780533"/>
                  </a:lnTo>
                  <a:lnTo>
                    <a:pt x="0" y="2780533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7996" cy="281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5607" y="3165572"/>
            <a:ext cx="2183809" cy="7146919"/>
            <a:chOff x="0" y="0"/>
            <a:chExt cx="660400" cy="2161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2161281"/>
            </a:xfrm>
            <a:custGeom>
              <a:avLst/>
              <a:gdLst/>
              <a:ahLst/>
              <a:cxnLst/>
              <a:rect r="r" b="b" t="t" l="l"/>
              <a:pathLst>
                <a:path h="216128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456"/>
                  </a:cubicBezTo>
                  <a:lnTo>
                    <a:pt x="660400" y="2161281"/>
                  </a:lnTo>
                  <a:lnTo>
                    <a:pt x="0" y="2161281"/>
                  </a:lnTo>
                  <a:lnTo>
                    <a:pt x="0" y="35979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B0C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207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5607" y="488576"/>
            <a:ext cx="2183809" cy="21838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57075" y="-78255"/>
            <a:ext cx="720874" cy="10443511"/>
            <a:chOff x="0" y="0"/>
            <a:chExt cx="189860" cy="2750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7837921"/>
            <a:ext cx="2550748" cy="2286397"/>
          </a:xfrm>
          <a:custGeom>
            <a:avLst/>
            <a:gdLst/>
            <a:ahLst/>
            <a:cxnLst/>
            <a:rect r="r" b="b" t="t" l="l"/>
            <a:pathLst>
              <a:path h="2286397" w="2550748">
                <a:moveTo>
                  <a:pt x="2550748" y="0"/>
                </a:moveTo>
                <a:lnTo>
                  <a:pt x="0" y="0"/>
                </a:lnTo>
                <a:lnTo>
                  <a:pt x="0" y="2286398"/>
                </a:lnTo>
                <a:lnTo>
                  <a:pt x="2550748" y="2286398"/>
                </a:lnTo>
                <a:lnTo>
                  <a:pt x="255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5374" y="292656"/>
            <a:ext cx="3289541" cy="9831663"/>
          </a:xfrm>
          <a:custGeom>
            <a:avLst/>
            <a:gdLst/>
            <a:ahLst/>
            <a:cxnLst/>
            <a:rect r="r" b="b" t="t" l="l"/>
            <a:pathLst>
              <a:path h="9831663" w="3289541">
                <a:moveTo>
                  <a:pt x="0" y="0"/>
                </a:moveTo>
                <a:lnTo>
                  <a:pt x="3289541" y="0"/>
                </a:lnTo>
                <a:lnTo>
                  <a:pt x="3289541" y="9831663"/>
                </a:lnTo>
                <a:lnTo>
                  <a:pt x="0" y="9831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091615" y="292656"/>
            <a:ext cx="3492513" cy="9831663"/>
          </a:xfrm>
          <a:custGeom>
            <a:avLst/>
            <a:gdLst/>
            <a:ahLst/>
            <a:cxnLst/>
            <a:rect r="r" b="b" t="t" l="l"/>
            <a:pathLst>
              <a:path h="9831663" w="3492513">
                <a:moveTo>
                  <a:pt x="0" y="0"/>
                </a:moveTo>
                <a:lnTo>
                  <a:pt x="3492513" y="0"/>
                </a:lnTo>
                <a:lnTo>
                  <a:pt x="3492513" y="9831663"/>
                </a:lnTo>
                <a:lnTo>
                  <a:pt x="0" y="9831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515099" y="3994740"/>
            <a:ext cx="4910508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visualización en celular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31019"/>
            <a:ext cx="6435086" cy="10443511"/>
            <a:chOff x="0" y="0"/>
            <a:chExt cx="1694837" cy="2750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4837" cy="2750554"/>
            </a:xfrm>
            <a:custGeom>
              <a:avLst/>
              <a:gdLst/>
              <a:ahLst/>
              <a:cxnLst/>
              <a:rect r="r" b="b" t="t" l="l"/>
              <a:pathLst>
                <a:path h="2750554" w="1694837">
                  <a:moveTo>
                    <a:pt x="0" y="0"/>
                  </a:moveTo>
                  <a:lnTo>
                    <a:pt x="1694837" y="0"/>
                  </a:lnTo>
                  <a:lnTo>
                    <a:pt x="1694837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94837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24766" y="-78255"/>
            <a:ext cx="859551" cy="10443511"/>
            <a:chOff x="0" y="0"/>
            <a:chExt cx="226384" cy="27505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384" cy="2750554"/>
            </a:xfrm>
            <a:custGeom>
              <a:avLst/>
              <a:gdLst/>
              <a:ahLst/>
              <a:cxnLst/>
              <a:rect r="r" b="b" t="t" l="l"/>
              <a:pathLst>
                <a:path h="2750554" w="226384">
                  <a:moveTo>
                    <a:pt x="0" y="0"/>
                  </a:moveTo>
                  <a:lnTo>
                    <a:pt x="226384" y="0"/>
                  </a:lnTo>
                  <a:lnTo>
                    <a:pt x="226384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384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57140" y="3867149"/>
            <a:ext cx="9773720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7499" spc="487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GRACIAS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57140" y="5057775"/>
            <a:ext cx="9773720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19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POR SU ATENCIÓN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51444" y="150348"/>
            <a:ext cx="14585111" cy="10136652"/>
          </a:xfrm>
          <a:custGeom>
            <a:avLst/>
            <a:gdLst/>
            <a:ahLst/>
            <a:cxnLst/>
            <a:rect r="r" b="b" t="t" l="l"/>
            <a:pathLst>
              <a:path h="10136652" w="14585111">
                <a:moveTo>
                  <a:pt x="0" y="0"/>
                </a:moveTo>
                <a:lnTo>
                  <a:pt x="14585112" y="0"/>
                </a:lnTo>
                <a:lnTo>
                  <a:pt x="14585112" y="10136652"/>
                </a:lnTo>
                <a:lnTo>
                  <a:pt x="0" y="10136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101" y="2339301"/>
            <a:ext cx="3322845" cy="5924094"/>
          </a:xfrm>
          <a:custGeom>
            <a:avLst/>
            <a:gdLst/>
            <a:ahLst/>
            <a:cxnLst/>
            <a:rect r="r" b="b" t="t" l="l"/>
            <a:pathLst>
              <a:path h="5924094" w="3322845">
                <a:moveTo>
                  <a:pt x="0" y="0"/>
                </a:moveTo>
                <a:lnTo>
                  <a:pt x="3322845" y="0"/>
                </a:lnTo>
                <a:lnTo>
                  <a:pt x="3322845" y="5924094"/>
                </a:lnTo>
                <a:lnTo>
                  <a:pt x="0" y="592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31" t="-3687" r="-7769" b="-30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13366" y="2720691"/>
            <a:ext cx="5723411" cy="3947412"/>
          </a:xfrm>
          <a:custGeom>
            <a:avLst/>
            <a:gdLst/>
            <a:ahLst/>
            <a:cxnLst/>
            <a:rect r="r" b="b" t="t" l="l"/>
            <a:pathLst>
              <a:path h="3947412" w="5723411">
                <a:moveTo>
                  <a:pt x="0" y="0"/>
                </a:moveTo>
                <a:lnTo>
                  <a:pt x="5723412" y="0"/>
                </a:lnTo>
                <a:lnTo>
                  <a:pt x="5723412" y="3947412"/>
                </a:lnTo>
                <a:lnTo>
                  <a:pt x="0" y="394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24" t="0" r="-5532" b="-1298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93502" y="2720691"/>
            <a:ext cx="5420985" cy="5441390"/>
          </a:xfrm>
          <a:custGeom>
            <a:avLst/>
            <a:gdLst/>
            <a:ahLst/>
            <a:cxnLst/>
            <a:rect r="r" b="b" t="t" l="l"/>
            <a:pathLst>
              <a:path h="5441390" w="5420985">
                <a:moveTo>
                  <a:pt x="0" y="0"/>
                </a:moveTo>
                <a:lnTo>
                  <a:pt x="5420985" y="0"/>
                </a:lnTo>
                <a:lnTo>
                  <a:pt x="5420985" y="5441391"/>
                </a:lnTo>
                <a:lnTo>
                  <a:pt x="0" y="544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7928" y="1496830"/>
            <a:ext cx="349919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Solución 1 : Aplicativo movil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69421" y="1496830"/>
            <a:ext cx="461130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Solución 2 : Gestor de Inventario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83482" y="1496830"/>
            <a:ext cx="324102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Solución 3 : Página web</a:t>
            </a:r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5198" y="488871"/>
            <a:ext cx="15451051" cy="9309258"/>
          </a:xfrm>
          <a:custGeom>
            <a:avLst/>
            <a:gdLst/>
            <a:ahLst/>
            <a:cxnLst/>
            <a:rect r="r" b="b" t="t" l="l"/>
            <a:pathLst>
              <a:path h="9309258" w="15451051">
                <a:moveTo>
                  <a:pt x="0" y="0"/>
                </a:moveTo>
                <a:lnTo>
                  <a:pt x="15451050" y="0"/>
                </a:lnTo>
                <a:lnTo>
                  <a:pt x="15451050" y="9309258"/>
                </a:lnTo>
                <a:lnTo>
                  <a:pt x="0" y="930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2931" y="1795566"/>
            <a:ext cx="16482138" cy="6695868"/>
          </a:xfrm>
          <a:custGeom>
            <a:avLst/>
            <a:gdLst/>
            <a:ahLst/>
            <a:cxnLst/>
            <a:rect r="r" b="b" t="t" l="l"/>
            <a:pathLst>
              <a:path h="6695868" w="16482138">
                <a:moveTo>
                  <a:pt x="0" y="0"/>
                </a:moveTo>
                <a:lnTo>
                  <a:pt x="16482138" y="0"/>
                </a:lnTo>
                <a:lnTo>
                  <a:pt x="16482138" y="6695868"/>
                </a:lnTo>
                <a:lnTo>
                  <a:pt x="0" y="669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14487" y="-78255"/>
            <a:ext cx="720874" cy="10443511"/>
            <a:chOff x="0" y="0"/>
            <a:chExt cx="189860" cy="275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0" cy="2750554"/>
            </a:xfrm>
            <a:custGeom>
              <a:avLst/>
              <a:gdLst/>
              <a:ahLst/>
              <a:cxnLst/>
              <a:rect r="r" b="b" t="t" l="l"/>
              <a:pathLst>
                <a:path h="2750554" w="189860">
                  <a:moveTo>
                    <a:pt x="0" y="0"/>
                  </a:moveTo>
                  <a:lnTo>
                    <a:pt x="189860" y="0"/>
                  </a:lnTo>
                  <a:lnTo>
                    <a:pt x="189860" y="2750554"/>
                  </a:lnTo>
                  <a:lnTo>
                    <a:pt x="0" y="2750554"/>
                  </a:lnTo>
                  <a:close/>
                </a:path>
              </a:pathLst>
            </a:custGeom>
            <a:solidFill>
              <a:srgbClr val="AC859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0" cy="278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162167">
            <a:off x="-690435" y="330386"/>
            <a:ext cx="2953073" cy="783334"/>
          </a:xfrm>
          <a:custGeom>
            <a:avLst/>
            <a:gdLst/>
            <a:ahLst/>
            <a:cxnLst/>
            <a:rect r="r" b="b" t="t" l="l"/>
            <a:pathLst>
              <a:path h="783334" w="2953073">
                <a:moveTo>
                  <a:pt x="0" y="0"/>
                </a:moveTo>
                <a:lnTo>
                  <a:pt x="2953072" y="0"/>
                </a:lnTo>
                <a:lnTo>
                  <a:pt x="2953072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5602" y="4274503"/>
            <a:ext cx="865679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CRONOGRAMA</a:t>
            </a:r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19110">
            <a:off x="16898236" y="6781793"/>
            <a:ext cx="1807870" cy="4114800"/>
          </a:xfrm>
          <a:custGeom>
            <a:avLst/>
            <a:gdLst/>
            <a:ahLst/>
            <a:cxnLst/>
            <a:rect r="r" b="b" t="t" l="l"/>
            <a:pathLst>
              <a:path h="4114800" w="1807870">
                <a:moveTo>
                  <a:pt x="0" y="0"/>
                </a:moveTo>
                <a:lnTo>
                  <a:pt x="1807870" y="0"/>
                </a:lnTo>
                <a:lnTo>
                  <a:pt x="1807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05967" y="0"/>
            <a:ext cx="11833927" cy="10121488"/>
          </a:xfrm>
          <a:custGeom>
            <a:avLst/>
            <a:gdLst/>
            <a:ahLst/>
            <a:cxnLst/>
            <a:rect r="r" b="b" t="t" l="l"/>
            <a:pathLst>
              <a:path h="10121488" w="11833927">
                <a:moveTo>
                  <a:pt x="0" y="0"/>
                </a:moveTo>
                <a:lnTo>
                  <a:pt x="11833927" y="0"/>
                </a:lnTo>
                <a:lnTo>
                  <a:pt x="11833927" y="10121488"/>
                </a:lnTo>
                <a:lnTo>
                  <a:pt x="0" y="10121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1894" y="4877753"/>
            <a:ext cx="4084073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Diagrama BPM</a:t>
            </a: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19110">
            <a:off x="16898236" y="6781793"/>
            <a:ext cx="1807870" cy="4114800"/>
          </a:xfrm>
          <a:custGeom>
            <a:avLst/>
            <a:gdLst/>
            <a:ahLst/>
            <a:cxnLst/>
            <a:rect r="r" b="b" t="t" l="l"/>
            <a:pathLst>
              <a:path h="4114800" w="1807870">
                <a:moveTo>
                  <a:pt x="0" y="0"/>
                </a:moveTo>
                <a:lnTo>
                  <a:pt x="1807870" y="0"/>
                </a:lnTo>
                <a:lnTo>
                  <a:pt x="1807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07367" y="1264666"/>
            <a:ext cx="14273266" cy="8870828"/>
          </a:xfrm>
          <a:custGeom>
            <a:avLst/>
            <a:gdLst/>
            <a:ahLst/>
            <a:cxnLst/>
            <a:rect r="r" b="b" t="t" l="l"/>
            <a:pathLst>
              <a:path h="8870828" w="14273266">
                <a:moveTo>
                  <a:pt x="0" y="0"/>
                </a:moveTo>
                <a:lnTo>
                  <a:pt x="14273266" y="0"/>
                </a:lnTo>
                <a:lnTo>
                  <a:pt x="14273266" y="8870828"/>
                </a:lnTo>
                <a:lnTo>
                  <a:pt x="0" y="8870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42672"/>
            <a:ext cx="4084073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5999" spc="2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Diagrama BPM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DAGneNxWggY</dc:identifier>
  <dcterms:modified xsi:type="dcterms:W3CDTF">2011-08-01T06:04:30Z</dcterms:modified>
  <cp:revision>1</cp:revision>
  <dc:title>Pagina Web para la</dc:title>
</cp:coreProperties>
</file>